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61" r:id="rId3"/>
  </p:sldIdLst>
  <p:sldSz cx="9144000" cy="12192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ia badillo" initials="kb" lastIdx="0" clrIdx="0">
    <p:extLst>
      <p:ext uri="{19B8F6BF-5375-455C-9EA6-DF929625EA0E}">
        <p15:presenceInfo xmlns:p15="http://schemas.microsoft.com/office/powerpoint/2012/main" userId="7a40ffb17b16da2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04090"/>
    <a:srgbClr val="36FA57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8" autoAdjust="0"/>
    <p:restoredTop sz="94660"/>
  </p:normalViewPr>
  <p:slideViewPr>
    <p:cSldViewPr snapToGrid="0">
      <p:cViewPr>
        <p:scale>
          <a:sx n="64" d="100"/>
          <a:sy n="64" d="100"/>
        </p:scale>
        <p:origin x="18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5312"/>
            <a:ext cx="7772400" cy="42446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403623"/>
            <a:ext cx="6858000" cy="29435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689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12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649111"/>
            <a:ext cx="1971675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649111"/>
            <a:ext cx="5800725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683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58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039537"/>
            <a:ext cx="7886700" cy="50715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8159048"/>
            <a:ext cx="7886700" cy="2666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4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3245556"/>
            <a:ext cx="388620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3245556"/>
            <a:ext cx="388620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67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49114"/>
            <a:ext cx="7886700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988734"/>
            <a:ext cx="3868340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4453467"/>
            <a:ext cx="3868340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2988734"/>
            <a:ext cx="3887391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4453467"/>
            <a:ext cx="3887391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0904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497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66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12800"/>
            <a:ext cx="2949178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55425"/>
            <a:ext cx="4629150" cy="866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657600"/>
            <a:ext cx="2949178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77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12800"/>
            <a:ext cx="2949178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755425"/>
            <a:ext cx="4629150" cy="866422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657600"/>
            <a:ext cx="2949178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206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49114"/>
            <a:ext cx="78867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245556"/>
            <a:ext cx="78867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1300181"/>
            <a:ext cx="2057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10A48-5101-4887-A936-83672409DC78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1300181"/>
            <a:ext cx="30861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1300181"/>
            <a:ext cx="2057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32A09-E029-4A7D-9A63-A8A1B7E72B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17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900821"/>
              </p:ext>
            </p:extLst>
          </p:nvPr>
        </p:nvGraphicFramePr>
        <p:xfrm>
          <a:off x="1318886" y="4620521"/>
          <a:ext cx="6120372" cy="6358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0124">
                  <a:extLst>
                    <a:ext uri="{9D8B030D-6E8A-4147-A177-3AD203B41FA5}">
                      <a16:colId xmlns:a16="http://schemas.microsoft.com/office/drawing/2014/main" val="3965854015"/>
                    </a:ext>
                  </a:extLst>
                </a:gridCol>
                <a:gridCol w="2040124">
                  <a:extLst>
                    <a:ext uri="{9D8B030D-6E8A-4147-A177-3AD203B41FA5}">
                      <a16:colId xmlns:a16="http://schemas.microsoft.com/office/drawing/2014/main" val="2942143825"/>
                    </a:ext>
                  </a:extLst>
                </a:gridCol>
                <a:gridCol w="2040124">
                  <a:extLst>
                    <a:ext uri="{9D8B030D-6E8A-4147-A177-3AD203B41FA5}">
                      <a16:colId xmlns:a16="http://schemas.microsoft.com/office/drawing/2014/main" val="1543337399"/>
                    </a:ext>
                  </a:extLst>
                </a:gridCol>
              </a:tblGrid>
              <a:tr h="45277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</a:t>
                      </a:r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Mujer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 </a:t>
                      </a:r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Espacio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+Pop FM 95.7 </a:t>
                      </a:r>
                    </a:p>
                    <a:p>
                      <a:pPr algn="ctr"/>
                      <a:endParaRPr lang="es-MX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138567"/>
                  </a:ext>
                </a:extLst>
              </a:tr>
              <a:tr h="15539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Spots.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programa.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Sábados16, 23, 30 de mayo y 6 de junio.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cortinillas 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(10 segundos cada una) a </a:t>
                      </a:r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ropecortes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al 5 de junio, 2 por noticiero del medio día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anuncios, en noticiero del medio día.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spot por día,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en la semana del 1 al 5 de junio 3 spots por día.</a:t>
                      </a:r>
                      <a:endParaRPr lang="es-MX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308093"/>
                  </a:ext>
                </a:extLst>
              </a:tr>
              <a:tr h="10559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Presencias de marca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s-MX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up por programa.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Sábados16, 23, 30 de mayo y 6 de junio.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247226"/>
                  </a:ext>
                </a:extLst>
              </a:tr>
              <a:tr h="10559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Menciones.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programa.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Sábados16, 23, 30 de mayo y 6 de junio.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0453332"/>
                  </a:ext>
                </a:extLst>
              </a:tr>
              <a:tr h="18029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Publicaciones en Facebook en la pagina de Mujer Es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m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ención, presencia de marca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posts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videos (proporcionados por CONALEP); durante el tiempo contratado.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302127"/>
                  </a:ext>
                </a:extLst>
              </a:tr>
              <a:tr h="37901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60144556"/>
                  </a:ext>
                </a:extLst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4819" y="308158"/>
            <a:ext cx="1526882" cy="87720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658" y="214179"/>
            <a:ext cx="1437565" cy="94588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6800459" y="1356279"/>
            <a:ext cx="1582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 mayo de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488440" y="1835057"/>
            <a:ext cx="46126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Campañas Publicitarias programación Canal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10 y +POP FM 95.7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CONALEP </a:t>
            </a:r>
          </a:p>
          <a:p>
            <a:pPr algn="ctr">
              <a:lnSpc>
                <a:spcPct val="150000"/>
              </a:lnSpc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Plantel Durango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64992" y="3135456"/>
            <a:ext cx="80080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Plan publicitario contratado por CONALEP, plantel Durango (RFC: CEP990506SC7) en los programas de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TV en Canal 10 Durango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Mujer Es,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Tiempo y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Espacio y en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noticiero de radio Tiempo y Espacio en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+Pop FM 95.7. del 15 de mayo al 15 de junio del 2020.</a:t>
            </a:r>
          </a:p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767525" y="10565314"/>
            <a:ext cx="1221296" cy="375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2,057 + 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IVA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5836729" y="10565314"/>
            <a:ext cx="1264320" cy="375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4,200 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 IVA 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698322" y="10633089"/>
            <a:ext cx="12212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$5,500 + IVA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425749" y="10318008"/>
            <a:ext cx="964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39258" y="10633089"/>
            <a:ext cx="137824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$11,757 + IVA</a:t>
            </a:r>
          </a:p>
        </p:txBody>
      </p:sp>
    </p:spTree>
    <p:extLst>
      <p:ext uri="{BB962C8B-B14F-4D97-AF65-F5344CB8AC3E}">
        <p14:creationId xmlns:p14="http://schemas.microsoft.com/office/powerpoint/2010/main" val="191801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87534" y="3111846"/>
            <a:ext cx="7291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RFC: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CEP990506SC7</a:t>
            </a:r>
          </a:p>
          <a:p>
            <a:pPr algn="ctr"/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RAZÓN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COLEGIO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 EDUCACIÓN PROFESIONAL TÉCNICA DEL ESTADO DE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DURANGO</a:t>
            </a:r>
          </a:p>
          <a:p>
            <a:pPr algn="ctr"/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facturasconalep@dgo.conalep.edu.mx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y cmoralesf.adm@dgo.conalep.edu.mx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843405" y="2325240"/>
            <a:ext cx="1387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Facturación: 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34" y="455172"/>
            <a:ext cx="1438781" cy="94496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2769" y="455172"/>
            <a:ext cx="1524132" cy="87180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625056" y="4650377"/>
            <a:ext cx="4195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Av. Paseo de los pinos No. 501 Col. Esperanza C.P.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34080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Forma de pago: transferencia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electrónica.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712649" y="9372600"/>
            <a:ext cx="1035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Katia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adillo</a:t>
            </a:r>
          </a:p>
          <a:p>
            <a:pPr algn="ctr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Mujer es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157113" y="9377264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CONALEP</a:t>
            </a:r>
          </a:p>
          <a:p>
            <a:pPr algn="ctr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Plantel Durango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1187534" y="9372599"/>
            <a:ext cx="19848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5827678" y="9372599"/>
            <a:ext cx="19848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997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2200</TotalTime>
  <Words>239</Words>
  <Application>Microsoft Office PowerPoint</Application>
  <PresentationFormat>Personalizado</PresentationFormat>
  <Paragraphs>40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katia badillo</dc:creator>
  <cp:lastModifiedBy>Usuario de Windows</cp:lastModifiedBy>
  <cp:revision>167</cp:revision>
  <cp:lastPrinted>2019-09-06T13:50:09Z</cp:lastPrinted>
  <dcterms:created xsi:type="dcterms:W3CDTF">2018-08-06T16:02:03Z</dcterms:created>
  <dcterms:modified xsi:type="dcterms:W3CDTF">2020-05-12T18:24:36Z</dcterms:modified>
</cp:coreProperties>
</file>